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9"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2" r:id="rId16"/>
    <p:sldId id="277" r:id="rId17"/>
    <p:sldId id="278"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3AC9163-24A7-4043-B4FF-4ABC73B8B411}"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1418206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31933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1369563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4467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3107676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3AC9163-24A7-4043-B4FF-4ABC73B8B411}"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2809904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3AC9163-24A7-4043-B4FF-4ABC73B8B411}"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633486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AC9163-24A7-4043-B4FF-4ABC73B8B411}"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1757839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AC9163-24A7-4043-B4FF-4ABC73B8B411}"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124249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AC9163-24A7-4043-B4FF-4ABC73B8B411}"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294108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3AC9163-24A7-4043-B4FF-4ABC73B8B411}"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1092538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405765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3AC9163-24A7-4043-B4FF-4ABC73B8B411}" type="datetimeFigureOut">
              <a:rPr lang="en-IN" smtClean="0"/>
              <a:t>26-10-2023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375810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3AC9163-24A7-4043-B4FF-4ABC73B8B411}"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279937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A3AC9163-24A7-4043-B4FF-4ABC73B8B411}" type="datetimeFigureOut">
              <a:rPr lang="en-IN" smtClean="0"/>
              <a:t>26-10-2023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51168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2149944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3AC9163-24A7-4043-B4FF-4ABC73B8B411}"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56EA2-5411-42F6-AF3E-C8387BCF91D2}" type="slidenum">
              <a:rPr lang="en-IN" smtClean="0"/>
              <a:t>‹#›</a:t>
            </a:fld>
            <a:endParaRPr lang="en-IN"/>
          </a:p>
        </p:txBody>
      </p:sp>
    </p:spTree>
    <p:extLst>
      <p:ext uri="{BB962C8B-B14F-4D97-AF65-F5344CB8AC3E}">
        <p14:creationId xmlns:p14="http://schemas.microsoft.com/office/powerpoint/2010/main" val="4072280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C9163-24A7-4043-B4FF-4ABC73B8B411}" type="datetimeFigureOut">
              <a:rPr lang="en-IN" smtClean="0"/>
              <a:t>26-10-2023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C556EA2-5411-42F6-AF3E-C8387BCF91D2}" type="slidenum">
              <a:rPr lang="en-IN" smtClean="0"/>
              <a:t>‹#›</a:t>
            </a:fld>
            <a:endParaRPr lang="en-IN"/>
          </a:p>
        </p:txBody>
      </p:sp>
    </p:spTree>
    <p:extLst>
      <p:ext uri="{BB962C8B-B14F-4D97-AF65-F5344CB8AC3E}">
        <p14:creationId xmlns:p14="http://schemas.microsoft.com/office/powerpoint/2010/main" val="4078540201"/>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78225"/>
            <a:ext cx="8689976" cy="1895062"/>
          </a:xfrm>
        </p:spPr>
        <p:txBody>
          <a:bodyPr>
            <a:normAutofit/>
          </a:bodyPr>
          <a:lstStyle/>
          <a:p>
            <a:r>
              <a:rPr lang="en-US" sz="4000" b="1" dirty="0">
                <a:latin typeface="Times New Roman" panose="02020603050405020304" pitchFamily="18" charset="0"/>
                <a:cs typeface="Times New Roman" panose="02020603050405020304" pitchFamily="18" charset="0"/>
              </a:rPr>
              <a:t>WEB APPLICATION </a:t>
            </a:r>
            <a:r>
              <a:rPr lang="en-US" sz="4000" b="1" dirty="0" smtClean="0">
                <a:latin typeface="Times New Roman" panose="02020603050405020304" pitchFamily="18" charset="0"/>
                <a:cs typeface="Times New Roman" panose="02020603050405020304" pitchFamily="18" charset="0"/>
              </a:rPr>
              <a:t>FOR </a:t>
            </a:r>
            <a:br>
              <a:rPr lang="en-US" sz="40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E-RATION </a:t>
            </a:r>
            <a:r>
              <a:rPr lang="en-US" sz="4000" b="1" dirty="0" smtClean="0">
                <a:latin typeface="Times New Roman" panose="02020603050405020304" pitchFamily="18" charset="0"/>
                <a:cs typeface="Times New Roman" panose="02020603050405020304" pitchFamily="18" charset="0"/>
              </a:rPr>
              <a:t>ORDERING</a:t>
            </a:r>
            <a:br>
              <a:rPr lang="en-US" sz="4000" b="1" dirty="0" smtClean="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SYSTEM</a:t>
            </a: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51012" y="3886200"/>
            <a:ext cx="8689976" cy="2971800"/>
          </a:xfrm>
        </p:spPr>
        <p:txBody>
          <a:bodyPr>
            <a:normAutofit/>
          </a:bodyPr>
          <a:lstStyle/>
          <a:p>
            <a:pPr lvl="1" algn="l"/>
            <a:r>
              <a:rPr lang="en-IN" b="1" dirty="0" err="1" smtClean="0">
                <a:latin typeface="Times New Roman" panose="02020603050405020304" pitchFamily="18" charset="0"/>
                <a:cs typeface="Times New Roman" panose="02020603050405020304" pitchFamily="18" charset="0"/>
              </a:rPr>
              <a:t>FRONT-End</a:t>
            </a:r>
            <a:r>
              <a:rPr lang="en-IN"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HTML, CSS, BOOTSTRAP, JAVASCRIPT.</a:t>
            </a:r>
          </a:p>
          <a:p>
            <a:pPr lvl="1" algn="l"/>
            <a:r>
              <a:rPr lang="en-IN" b="1" dirty="0" smtClean="0">
                <a:latin typeface="Times New Roman" panose="02020603050405020304" pitchFamily="18" charset="0"/>
                <a:cs typeface="Times New Roman" panose="02020603050405020304" pitchFamily="18" charset="0"/>
              </a:rPr>
              <a:t>               BACK End: </a:t>
            </a:r>
            <a:r>
              <a:rPr lang="en-IN" dirty="0" err="1" smtClean="0">
                <a:latin typeface="Times New Roman" panose="02020603050405020304" pitchFamily="18" charset="0"/>
                <a:cs typeface="Times New Roman" panose="02020603050405020304" pitchFamily="18" charset="0"/>
              </a:rPr>
              <a:t>php</a:t>
            </a: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mysql</a:t>
            </a:r>
            <a:r>
              <a:rPr lang="en-IN" dirty="0" smtClean="0">
                <a:latin typeface="Times New Roman" panose="02020603050405020304" pitchFamily="18" charset="0"/>
                <a:cs typeface="Times New Roman" panose="02020603050405020304" pitchFamily="18" charset="0"/>
              </a:rPr>
              <a:t>, ajax.</a:t>
            </a:r>
          </a:p>
          <a:p>
            <a:pPr lvl="1" algn="l"/>
            <a:endParaRPr lang="en-IN" dirty="0">
              <a:latin typeface="Times New Roman" panose="02020603050405020304" pitchFamily="18" charset="0"/>
              <a:cs typeface="Times New Roman" panose="02020603050405020304" pitchFamily="18" charset="0"/>
            </a:endParaRPr>
          </a:p>
          <a:p>
            <a:pPr lvl="1" algn="l"/>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J.NAGARJUN(</a:t>
            </a:r>
            <a:r>
              <a:rPr lang="en-IN" sz="2400" b="1" dirty="0">
                <a:latin typeface="Times New Roman" panose="02020603050405020304" pitchFamily="18" charset="0"/>
                <a:cs typeface="Times New Roman" panose="02020603050405020304" pitchFamily="18" charset="0"/>
              </a:rPr>
              <a:t>21SUCA11</a:t>
            </a:r>
            <a:r>
              <a:rPr lang="en-IN" dirty="0" smtClean="0">
                <a:latin typeface="Times New Roman" panose="02020603050405020304" pitchFamily="18" charset="0"/>
                <a:cs typeface="Times New Roman" panose="02020603050405020304" pitchFamily="18" charset="0"/>
              </a:rPr>
              <a:t>)</a:t>
            </a:r>
          </a:p>
          <a:p>
            <a:pPr lvl="1" algn="l"/>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K.SIVABALAN(</a:t>
            </a:r>
            <a:r>
              <a:rPr lang="en-IN" sz="2400" b="1" dirty="0" smtClean="0">
                <a:latin typeface="Times New Roman" panose="02020603050405020304" pitchFamily="18" charset="0"/>
                <a:cs typeface="Times New Roman" panose="02020603050405020304" pitchFamily="18" charset="0"/>
              </a:rPr>
              <a:t>21SUCA17</a:t>
            </a:r>
            <a:r>
              <a:rPr lang="en-IN"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7085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t="10173" r="1534" b="6311"/>
          <a:stretch/>
        </p:blipFill>
        <p:spPr bwMode="auto">
          <a:xfrm>
            <a:off x="3036791" y="480239"/>
            <a:ext cx="5641340" cy="269049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t="10173" b="6311"/>
          <a:stretch/>
        </p:blipFill>
        <p:spPr bwMode="auto">
          <a:xfrm>
            <a:off x="3010287" y="3607752"/>
            <a:ext cx="5730240" cy="26904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5891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424070"/>
            <a:ext cx="10363826" cy="5367129"/>
          </a:xfrm>
        </p:spPr>
        <p:txBody>
          <a:bodyPr/>
          <a:lstStyle/>
          <a:p>
            <a:pPr>
              <a:buFont typeface="Wingdings" panose="05000000000000000000" pitchFamily="2" charset="2"/>
              <a:buChar char="Ø"/>
            </a:pPr>
            <a:r>
              <a:rPr lang="en-US" dirty="0" smtClean="0"/>
              <a:t>      </a:t>
            </a:r>
            <a:r>
              <a:rPr lang="en-US" sz="1800" cap="none" dirty="0" smtClean="0">
                <a:latin typeface="Times New Roman" panose="02020603050405020304" pitchFamily="18" charset="0"/>
                <a:cs typeface="Times New Roman" panose="02020603050405020304" pitchFamily="18" charset="0"/>
              </a:rPr>
              <a:t>After creating login account we enter into user page. This provides information’s about the product. The user can see all the available products with their price , if the customer wants to get the product he can add it to the cart and purchase it by proceed to check out option</a:t>
            </a:r>
            <a:r>
              <a:rPr lang="en-US" sz="1800" cap="none" dirty="0" smtClean="0">
                <a:latin typeface="Times New Roman" panose="02020603050405020304" pitchFamily="18" charset="0"/>
                <a:cs typeface="Times New Roman" panose="02020603050405020304" pitchFamily="18" charset="0"/>
              </a:rPr>
              <a:t>..</a:t>
            </a:r>
            <a:endParaRPr lang="en-IN" sz="1800"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t="9370" r="1688" b="5776"/>
          <a:stretch/>
        </p:blipFill>
        <p:spPr bwMode="auto">
          <a:xfrm>
            <a:off x="913775" y="2545921"/>
            <a:ext cx="5062956" cy="273367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t="10440" b="6578"/>
          <a:stretch/>
        </p:blipFill>
        <p:spPr bwMode="auto">
          <a:xfrm>
            <a:off x="6347791" y="2605611"/>
            <a:ext cx="4929809" cy="26739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4872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3"/>
          </p:nvPr>
        </p:nvPicPr>
        <p:blipFill rotWithShape="1">
          <a:blip r:embed="rId2">
            <a:extLst>
              <a:ext uri="{28A0092B-C50C-407E-A947-70E740481C1C}">
                <a14:useLocalDpi xmlns:a14="http://schemas.microsoft.com/office/drawing/2010/main" val="0"/>
              </a:ext>
            </a:extLst>
          </a:blip>
          <a:srcRect t="9369" r="1550" b="13530"/>
          <a:stretch/>
        </p:blipFill>
        <p:spPr bwMode="auto">
          <a:xfrm>
            <a:off x="2437088" y="822861"/>
            <a:ext cx="7276753" cy="3219051"/>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301" t="19631" r="1697" b="8452"/>
          <a:stretch/>
        </p:blipFill>
        <p:spPr bwMode="auto">
          <a:xfrm>
            <a:off x="2423836" y="2835966"/>
            <a:ext cx="7276753" cy="29088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4588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21008" y="-344557"/>
            <a:ext cx="10363826" cy="6705599"/>
          </a:xfrm>
        </p:spPr>
        <p:txBody>
          <a:bodyPr>
            <a:normAutofit lnSpcReduction="10000"/>
          </a:bodyPr>
          <a:lstStyle/>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r>
              <a:rPr lang="en-US" sz="1800" cap="none" dirty="0" smtClean="0">
                <a:latin typeface="Times New Roman" panose="02020603050405020304" pitchFamily="18" charset="0"/>
                <a:cs typeface="Times New Roman" panose="02020603050405020304" pitchFamily="18" charset="0"/>
              </a:rPr>
              <a:t>So </a:t>
            </a:r>
            <a:r>
              <a:rPr lang="en-US" sz="1800" cap="none" dirty="0">
                <a:latin typeface="Times New Roman" panose="02020603050405020304" pitchFamily="18" charset="0"/>
                <a:cs typeface="Times New Roman" panose="02020603050405020304" pitchFamily="18" charset="0"/>
              </a:rPr>
              <a:t>the placed order is confirmed. The customer get the things after paying the amount as cash on delivery at the ration shop</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IN" b="1" dirty="0" smtClean="0">
              <a:latin typeface="Times New Roman" panose="02020603050405020304" pitchFamily="18" charset="0"/>
              <a:cs typeface="Times New Roman" panose="02020603050405020304" pitchFamily="18" charset="0"/>
            </a:endParaRPr>
          </a:p>
          <a:p>
            <a:pPr marL="0" indent="0">
              <a:buNone/>
            </a:pPr>
            <a:endParaRPr lang="en-IN" b="1" dirty="0" smtClean="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ADMIN MODULE</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cap="none" dirty="0">
                <a:latin typeface="Times New Roman" panose="02020603050405020304" pitchFamily="18" charset="0"/>
                <a:cs typeface="Times New Roman" panose="02020603050405020304" pitchFamily="18" charset="0"/>
              </a:rPr>
              <a:t>The admin can login using their username and password. This admin module is divided to 4 options</a:t>
            </a:r>
            <a:endParaRPr lang="en-IN" cap="none"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t="9637" r="1096" b="7630"/>
          <a:stretch/>
        </p:blipFill>
        <p:spPr bwMode="auto">
          <a:xfrm>
            <a:off x="2790407" y="1314574"/>
            <a:ext cx="6425028" cy="31646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3435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106018"/>
            <a:ext cx="10363826" cy="6573078"/>
          </a:xfrm>
        </p:spPr>
        <p:txBody>
          <a:bodyPr/>
          <a:lstStyle/>
          <a:p>
            <a:pPr marL="0" indent="0">
              <a:buNone/>
            </a:pPr>
            <a:endParaRPr lang="en-IN" dirty="0" smtClean="0"/>
          </a:p>
          <a:p>
            <a:pPr marL="0" indent="0">
              <a:buNone/>
            </a:pPr>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t="9458" b="6601"/>
          <a:stretch/>
        </p:blipFill>
        <p:spPr bwMode="auto">
          <a:xfrm>
            <a:off x="3229932" y="499441"/>
            <a:ext cx="5731510" cy="27051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t="9638" b="6847"/>
          <a:stretch/>
        </p:blipFill>
        <p:spPr bwMode="auto">
          <a:xfrm>
            <a:off x="3231202" y="3596571"/>
            <a:ext cx="5730240" cy="26904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563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278296"/>
            <a:ext cx="10363826" cy="5512903"/>
          </a:xfrm>
        </p:spPr>
        <p:txBody>
          <a:bodyPr/>
          <a:lstStyle/>
          <a:p>
            <a:pPr marL="0" lvl="0" indent="0">
              <a:buNone/>
            </a:pPr>
            <a:r>
              <a:rPr lang="en-US" b="1" dirty="0">
                <a:latin typeface="Times New Roman" panose="02020603050405020304" pitchFamily="18" charset="0"/>
                <a:cs typeface="Times New Roman" panose="02020603050405020304" pitchFamily="18" charset="0"/>
              </a:rPr>
              <a:t>Ordered Details  </a:t>
            </a:r>
            <a:r>
              <a:rPr lang="en-US" b="1" dirty="0"/>
              <a:t>: </a:t>
            </a:r>
            <a:endParaRPr lang="en-US" b="1" dirty="0" smtClean="0"/>
          </a:p>
          <a:p>
            <a:pPr lvl="1">
              <a:buFont typeface="Wingdings" panose="05000000000000000000" pitchFamily="2" charset="2"/>
              <a:buChar char="Ø"/>
            </a:pPr>
            <a:r>
              <a:rPr lang="en-US" b="1" dirty="0"/>
              <a:t> </a:t>
            </a:r>
            <a:r>
              <a:rPr lang="en-US" b="1" dirty="0" smtClean="0"/>
              <a:t>     </a:t>
            </a:r>
            <a:r>
              <a:rPr lang="en-US" cap="none" dirty="0" smtClean="0">
                <a:latin typeface="Times New Roman" panose="02020603050405020304" pitchFamily="18" charset="0"/>
                <a:cs typeface="Times New Roman" panose="02020603050405020304" pitchFamily="18" charset="0"/>
              </a:rPr>
              <a:t>This module contains the details about the customers, who the order their products and the details about the orders placed by the customers through online.</a:t>
            </a:r>
            <a:endParaRPr lang="en-IN" cap="none"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i="1"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This module has the billing option for the admin and it also help the admin to generate the bill to reduce the paperwork. It also contains the view option of invoice bills and the products purchased. Click on view button through conform the order.</a:t>
            </a:r>
            <a:endParaRPr lang="en-IN"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t="9636" r="1986" b="8168"/>
          <a:stretch/>
        </p:blipFill>
        <p:spPr bwMode="auto">
          <a:xfrm>
            <a:off x="2796209" y="2865395"/>
            <a:ext cx="6016487" cy="29258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0356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4261" y="3705562"/>
            <a:ext cx="10363826" cy="2721743"/>
          </a:xfrm>
        </p:spPr>
        <p:txBody>
          <a:bodyPr/>
          <a:lstStyle/>
          <a:p>
            <a:pPr marL="0" indent="0">
              <a:buNone/>
            </a:pPr>
            <a:r>
              <a:rPr lang="en-IN" b="1" dirty="0" smtClean="0">
                <a:latin typeface="Times New Roman" panose="02020603050405020304" pitchFamily="18" charset="0"/>
                <a:cs typeface="Times New Roman" panose="02020603050405020304" pitchFamily="18" charset="0"/>
              </a:rPr>
              <a:t>STOCK ENTRY</a:t>
            </a:r>
          </a:p>
          <a:p>
            <a:pPr lvl="1">
              <a:buFont typeface="Wingdings" panose="05000000000000000000" pitchFamily="2" charset="2"/>
              <a:buChar char="Ø"/>
            </a:pPr>
            <a:r>
              <a:rPr lang="en-IN" sz="1600"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This module allow the admin to check the availability of the stock and also contains the new entry option of new products</a:t>
            </a:r>
            <a:r>
              <a:rPr lang="en-US" sz="1600" cap="none" dirty="0" smtClean="0">
                <a:latin typeface="Times New Roman" panose="02020603050405020304" pitchFamily="18" charset="0"/>
                <a:cs typeface="Times New Roman" panose="02020603050405020304" pitchFamily="18" charset="0"/>
              </a:rPr>
              <a:t>.</a:t>
            </a:r>
          </a:p>
        </p:txBody>
      </p:sp>
      <p:pic>
        <p:nvPicPr>
          <p:cNvPr id="5" name="Picture 4"/>
          <p:cNvPicPr/>
          <p:nvPr/>
        </p:nvPicPr>
        <p:blipFill rotWithShape="1">
          <a:blip r:embed="rId2">
            <a:extLst>
              <a:ext uri="{28A0092B-C50C-407E-A947-70E740481C1C}">
                <a14:useLocalDpi xmlns:a14="http://schemas.microsoft.com/office/drawing/2010/main" val="0"/>
              </a:ext>
            </a:extLst>
          </a:blip>
          <a:srcRect l="-1" t="10468" r="1093" b="6866"/>
          <a:stretch/>
        </p:blipFill>
        <p:spPr bwMode="auto">
          <a:xfrm>
            <a:off x="2557670" y="193736"/>
            <a:ext cx="6334539" cy="28677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744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89249" y="2920621"/>
            <a:ext cx="10363826" cy="2975211"/>
          </a:xfrm>
        </p:spPr>
        <p:txBody>
          <a:bodyPr/>
          <a:lstStyle/>
          <a:p>
            <a:pPr marL="0" indent="0">
              <a:buNone/>
            </a:pPr>
            <a:r>
              <a:rPr lang="en-IN" b="1" dirty="0" smtClean="0">
                <a:latin typeface="Times New Roman" panose="02020603050405020304" pitchFamily="18" charset="0"/>
                <a:cs typeface="Times New Roman" panose="02020603050405020304" pitchFamily="18" charset="0"/>
              </a:rPr>
              <a:t>Registration</a:t>
            </a:r>
          </a:p>
          <a:p>
            <a:pPr lvl="1">
              <a:buFont typeface="Wingdings" panose="05000000000000000000" pitchFamily="2" charset="2"/>
              <a:buChar char="Ø"/>
            </a:pPr>
            <a:r>
              <a:rPr lang="en-IN" b="1"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This module contains the details about the customers to who are all register the application</a:t>
            </a:r>
            <a:endParaRPr lang="en-IN" b="1"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t="9101" r="1094" b="6309"/>
          <a:stretch/>
        </p:blipFill>
        <p:spPr bwMode="auto">
          <a:xfrm>
            <a:off x="2676447" y="224238"/>
            <a:ext cx="6167302" cy="2532607"/>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extLst>
              <a:ext uri="{28A0092B-C50C-407E-A947-70E740481C1C}">
                <a14:useLocalDpi xmlns:a14="http://schemas.microsoft.com/office/drawing/2010/main" val="0"/>
              </a:ext>
            </a:extLst>
          </a:blip>
          <a:srcRect t="9103" b="6826"/>
          <a:stretch/>
        </p:blipFill>
        <p:spPr bwMode="auto">
          <a:xfrm>
            <a:off x="2676447" y="3876771"/>
            <a:ext cx="6303780" cy="27150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6926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lstStyle/>
          <a:p>
            <a:pPr lvl="1">
              <a:buFont typeface="Wingdings" panose="05000000000000000000" pitchFamily="2" charset="2"/>
              <a:buChar char="Ø"/>
            </a:pPr>
            <a:r>
              <a:rPr lang="en-US" cap="none" dirty="0" smtClean="0">
                <a:latin typeface="Times New Roman" panose="02020603050405020304" pitchFamily="18" charset="0"/>
                <a:cs typeface="Times New Roman" panose="02020603050405020304" pitchFamily="18" charset="0"/>
              </a:rPr>
              <a:t>Our project reduce the man power, paper work, time consuming.</a:t>
            </a:r>
            <a:endParaRPr lang="en-IN" cap="none"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cap="none" dirty="0" smtClean="0">
                <a:latin typeface="Times New Roman" panose="02020603050405020304" pitchFamily="18" charset="0"/>
                <a:cs typeface="Times New Roman" panose="02020603050405020304" pitchFamily="18" charset="0"/>
              </a:rPr>
              <a:t>Our project makes it more convenient for  citizens to register, update their information, and access their entitlements. They can do these tasks online, reducing the need for physical </a:t>
            </a:r>
            <a:r>
              <a:rPr lang="en-US" cap="none" dirty="0" err="1" smtClean="0">
                <a:latin typeface="Times New Roman" panose="02020603050405020304" pitchFamily="18" charset="0"/>
                <a:cs typeface="Times New Roman" panose="02020603050405020304" pitchFamily="18" charset="0"/>
              </a:rPr>
              <a:t>visists</a:t>
            </a:r>
            <a:r>
              <a:rPr lang="en-US" cap="none" dirty="0" smtClean="0">
                <a:latin typeface="Times New Roman" panose="02020603050405020304" pitchFamily="18" charset="0"/>
                <a:cs typeface="Times New Roman" panose="02020603050405020304" pitchFamily="18" charset="0"/>
              </a:rPr>
              <a:t> to distribution centers.</a:t>
            </a:r>
            <a:endParaRPr lang="en-IN" cap="none"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031670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92500" lnSpcReduction="10000"/>
          </a:bodyPr>
          <a:lstStyle/>
          <a:p>
            <a:pPr marL="0" indent="0">
              <a:buNone/>
            </a:pPr>
            <a:r>
              <a:rPr lang="en-IN" b="1" dirty="0" smtClean="0">
                <a:latin typeface="Times New Roman" panose="02020603050405020304" pitchFamily="18" charset="0"/>
                <a:cs typeface="Times New Roman" panose="02020603050405020304" pitchFamily="18" charset="0"/>
              </a:rPr>
              <a:t>USER MODULE    </a:t>
            </a:r>
            <a:endParaRPr lang="en-IN" sz="1800" b="1" dirty="0"/>
          </a:p>
          <a:p>
            <a:pPr lvl="1">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Customer </a:t>
            </a:r>
            <a:r>
              <a:rPr lang="en-US" dirty="0">
                <a:latin typeface="Times New Roman" panose="02020603050405020304" pitchFamily="18" charset="0"/>
                <a:cs typeface="Times New Roman" panose="02020603050405020304" pitchFamily="18" charset="0"/>
              </a:rPr>
              <a:t>Login.</a:t>
            </a:r>
            <a:endParaRPr lang="en-IN"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Stock </a:t>
            </a:r>
            <a:r>
              <a:rPr lang="en-US" dirty="0">
                <a:latin typeface="Times New Roman" panose="02020603050405020304" pitchFamily="18" charset="0"/>
                <a:cs typeface="Times New Roman" panose="02020603050405020304" pitchFamily="18" charset="0"/>
              </a:rPr>
              <a:t>Checking.</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Order</a:t>
            </a:r>
            <a:r>
              <a:rPr lang="en-US" dirty="0" smtClean="0">
                <a:latin typeface="Times New Roman" panose="02020603050405020304" pitchFamily="18" charset="0"/>
                <a:cs typeface="Times New Roman" panose="02020603050405020304" pitchFamily="18" charset="0"/>
              </a:rPr>
              <a:t>.</a:t>
            </a:r>
            <a:endParaRPr lang="en-IN" dirty="0" smtClean="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ADMIN MODULE</a:t>
            </a:r>
          </a:p>
          <a:p>
            <a:pPr lvl="1">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Login</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View Customer details</a:t>
            </a:r>
            <a:r>
              <a:rPr lang="en-US"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Stock entry</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Registration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457200" lvl="1" indent="0">
              <a:buNone/>
            </a:pPr>
            <a:endParaRPr lang="en-I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890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OVERALL DFD</a:t>
            </a:r>
            <a:endParaRPr lang="en-IN" dirty="0">
              <a:latin typeface="Times New Roman" panose="02020603050405020304" pitchFamily="18" charset="0"/>
              <a:cs typeface="Times New Roman" panose="02020603050405020304" pitchFamily="18" charset="0"/>
            </a:endParaRPr>
          </a:p>
        </p:txBody>
      </p:sp>
      <p:pic>
        <p:nvPicPr>
          <p:cNvPr id="21" name="Content Placeholder 20" descr="Screenshot (51).png"/>
          <p:cNvPicPr>
            <a:picLocks noGrp="1" noChangeAspect="1"/>
          </p:cNvPicPr>
          <p:nvPr>
            <p:ph sz="quarter" idx="13"/>
          </p:nvPr>
        </p:nvPicPr>
        <p:blipFill>
          <a:blip r:embed="rId2"/>
          <a:stretch>
            <a:fillRect/>
          </a:stretch>
        </p:blipFill>
        <p:spPr>
          <a:xfrm>
            <a:off x="501699" y="2214353"/>
            <a:ext cx="6107691" cy="3563937"/>
          </a:xfrm>
          <a:prstGeom prst="rect">
            <a:avLst/>
          </a:prstGeom>
        </p:spPr>
      </p:pic>
      <p:pic>
        <p:nvPicPr>
          <p:cNvPr id="50" name="Picture 49"/>
          <p:cNvPicPr>
            <a:picLocks noChangeAspect="1"/>
          </p:cNvPicPr>
          <p:nvPr/>
        </p:nvPicPr>
        <p:blipFill>
          <a:blip r:embed="rId3"/>
          <a:stretch>
            <a:fillRect/>
          </a:stretch>
        </p:blipFill>
        <p:spPr>
          <a:xfrm>
            <a:off x="6586329" y="2120348"/>
            <a:ext cx="5103973" cy="3657600"/>
          </a:xfrm>
          <a:prstGeom prst="rect">
            <a:avLst/>
          </a:prstGeom>
        </p:spPr>
      </p:pic>
    </p:spTree>
    <p:extLst>
      <p:ext uri="{BB962C8B-B14F-4D97-AF65-F5344CB8AC3E}">
        <p14:creationId xmlns:p14="http://schemas.microsoft.com/office/powerpoint/2010/main" val="3979828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69901"/>
            <a:ext cx="10364451" cy="901699"/>
          </a:xfrm>
        </p:spPr>
        <p:txBody>
          <a:bodyPr/>
          <a:lstStyle/>
          <a:p>
            <a:r>
              <a:rPr lang="en-IN" dirty="0" smtClean="0">
                <a:latin typeface="Times New Roman" panose="02020603050405020304" pitchFamily="18" charset="0"/>
                <a:cs typeface="Times New Roman" panose="02020603050405020304" pitchFamily="18" charset="0"/>
              </a:rPr>
              <a:t>MODULE DISCRIPTION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913774" y="1498600"/>
            <a:ext cx="10363826" cy="4292599"/>
          </a:xfrm>
        </p:spPr>
        <p:txBody>
          <a:bodyPr/>
          <a:lstStyle/>
          <a:p>
            <a:pPr marL="0" indent="0">
              <a:buNone/>
            </a:pPr>
            <a:r>
              <a:rPr lang="en-IN" b="1" dirty="0" smtClean="0">
                <a:latin typeface="Times New Roman" panose="02020603050405020304" pitchFamily="18" charset="0"/>
                <a:cs typeface="Times New Roman" panose="02020603050405020304" pitchFamily="18" charset="0"/>
              </a:rPr>
              <a:t>HOME PAGE</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This module contains the basic </a:t>
            </a:r>
            <a:r>
              <a:rPr lang="en-US" cap="none" dirty="0" smtClean="0">
                <a:latin typeface="Times New Roman" panose="02020603050405020304" pitchFamily="18" charset="0"/>
                <a:cs typeface="Times New Roman" panose="02020603050405020304" pitchFamily="18" charset="0"/>
              </a:rPr>
              <a:t>information about the E-ration</a:t>
            </a:r>
            <a:r>
              <a:rPr lang="en-IN" cap="none" dirty="0" smtClean="0">
                <a:latin typeface="Times New Roman" panose="02020603050405020304" pitchFamily="18" charset="0"/>
                <a:cs typeface="Times New Roman" panose="02020603050405020304" pitchFamily="18" charset="0"/>
              </a:rPr>
              <a:t> . Such as Home, Contact, News, Help, Register form.</a:t>
            </a:r>
          </a:p>
          <a:p>
            <a:pPr marL="457200" lvl="1" indent="0">
              <a:buNone/>
            </a:pPr>
            <a:endParaRPr lang="en-IN" cap="none" dirty="0" smtClean="0">
              <a:latin typeface="Times New Roman" panose="02020603050405020304" pitchFamily="18" charset="0"/>
              <a:cs typeface="Times New Roman" panose="02020603050405020304" pitchFamily="18" charset="0"/>
            </a:endParaRPr>
          </a:p>
          <a:p>
            <a:pPr marL="457200" lvl="1" indent="0">
              <a:buNone/>
            </a:pPr>
            <a:r>
              <a:rPr lang="en-IN" cap="none"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225" b="8856"/>
          <a:stretch/>
        </p:blipFill>
        <p:spPr>
          <a:xfrm>
            <a:off x="2076137" y="2688533"/>
            <a:ext cx="8039100" cy="3810000"/>
          </a:xfrm>
          <a:prstGeom prst="rect">
            <a:avLst/>
          </a:prstGeom>
        </p:spPr>
      </p:pic>
    </p:spTree>
    <p:extLst>
      <p:ext uri="{BB962C8B-B14F-4D97-AF65-F5344CB8AC3E}">
        <p14:creationId xmlns:p14="http://schemas.microsoft.com/office/powerpoint/2010/main" val="930569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800100"/>
            <a:ext cx="10363826" cy="4991099"/>
          </a:xfrm>
        </p:spPr>
        <p:txBody>
          <a:bodyPr/>
          <a:lstStyle/>
          <a:p>
            <a:pPr marL="0" indent="0">
              <a:buNone/>
            </a:pPr>
            <a:r>
              <a:rPr lang="en-IN" b="1" dirty="0" smtClean="0">
                <a:latin typeface="Times New Roman" panose="02020603050405020304" pitchFamily="18" charset="0"/>
                <a:cs typeface="Times New Roman" panose="02020603050405020304" pitchFamily="18" charset="0"/>
              </a:rPr>
              <a:t>CONTACT</a:t>
            </a:r>
          </a:p>
          <a:p>
            <a:pPr lvl="1">
              <a:buFont typeface="Wingdings" panose="05000000000000000000" pitchFamily="2" charset="2"/>
              <a:buChar char="Ø"/>
            </a:pPr>
            <a:r>
              <a:rPr lang="en-IN"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Registered users can contact website owners or website administrators from their place, if users have any query about their product. User can comment about their product and share their feedback about the shop or product quality</a:t>
            </a:r>
            <a:r>
              <a:rPr lang="en-US" dirty="0" smtClean="0"/>
              <a:t>.</a:t>
            </a:r>
          </a:p>
          <a:p>
            <a:pPr marL="0" indent="0">
              <a:buNone/>
            </a:pPr>
            <a:r>
              <a:rPr lang="en-US" dirty="0" smtClean="0"/>
              <a:t> </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3312" t="9102" r="1982" b="6846"/>
          <a:stretch/>
        </p:blipFill>
        <p:spPr bwMode="auto">
          <a:xfrm>
            <a:off x="1116496" y="2903989"/>
            <a:ext cx="4913243" cy="2728183"/>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029740" y="2903989"/>
            <a:ext cx="4797286" cy="2728183"/>
          </a:xfrm>
          <a:prstGeom prst="rect">
            <a:avLst/>
          </a:prstGeom>
        </p:spPr>
      </p:pic>
    </p:spTree>
    <p:extLst>
      <p:ext uri="{BB962C8B-B14F-4D97-AF65-F5344CB8AC3E}">
        <p14:creationId xmlns:p14="http://schemas.microsoft.com/office/powerpoint/2010/main" val="32594231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503582"/>
            <a:ext cx="10363826" cy="5287617"/>
          </a:xfrm>
        </p:spPr>
        <p:txBody>
          <a:bodyPr/>
          <a:lstStyle/>
          <a:p>
            <a:pPr marL="0" indent="0">
              <a:buNone/>
            </a:pPr>
            <a:endParaRPr lang="en-IN" b="1" dirty="0" smtClean="0">
              <a:latin typeface="Times New Roman" panose="02020603050405020304" pitchFamily="18" charset="0"/>
              <a:cs typeface="Times New Roman" panose="02020603050405020304" pitchFamily="18" charset="0"/>
            </a:endParaRPr>
          </a:p>
          <a:p>
            <a:pPr marL="0" indent="0">
              <a:buNone/>
            </a:pPr>
            <a:r>
              <a:rPr lang="en-IN" b="1" dirty="0" smtClean="0">
                <a:latin typeface="Times New Roman" panose="02020603050405020304" pitchFamily="18" charset="0"/>
                <a:cs typeface="Times New Roman" panose="02020603050405020304" pitchFamily="18" charset="0"/>
              </a:rPr>
              <a:t>NEWS</a:t>
            </a:r>
          </a:p>
          <a:p>
            <a:pPr lvl="1">
              <a:buFont typeface="Wingdings" panose="05000000000000000000" pitchFamily="2" charset="2"/>
              <a:buChar char="Ø"/>
            </a:pPr>
            <a:r>
              <a:rPr lang="en-US" cap="none" dirty="0" smtClean="0">
                <a:latin typeface="Times New Roman" panose="02020603050405020304" pitchFamily="18" charset="0"/>
                <a:cs typeface="Times New Roman" panose="02020603050405020304" pitchFamily="18" charset="0"/>
              </a:rPr>
              <a:t> We can see News related to ration services announced by the government.</a:t>
            </a:r>
          </a:p>
          <a:p>
            <a:pPr marL="0" indent="0">
              <a:buNone/>
            </a:pPr>
            <a:endParaRPr lang="en-IN"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904" t="8835" r="1830" b="6847"/>
          <a:stretch/>
        </p:blipFill>
        <p:spPr bwMode="auto">
          <a:xfrm>
            <a:off x="1284617" y="2382532"/>
            <a:ext cx="4241540" cy="271589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151" t="9370" r="1708" b="6847"/>
          <a:stretch/>
        </p:blipFill>
        <p:spPr bwMode="auto">
          <a:xfrm>
            <a:off x="5526157" y="2382532"/>
            <a:ext cx="4200939" cy="2699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7135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sz="quarter" idx="13"/>
          </p:nvPr>
        </p:nvSpPr>
        <p:spPr>
          <a:xfrm>
            <a:off x="887413" y="815975"/>
            <a:ext cx="10363200" cy="5399088"/>
          </a:xfrm>
        </p:spPr>
        <p:txBody>
          <a:bodyPr/>
          <a:lstStyle/>
          <a:p>
            <a:pPr marL="0" indent="0">
              <a:buNone/>
            </a:pPr>
            <a:r>
              <a:rPr lang="en-US" b="1" dirty="0">
                <a:latin typeface="Times New Roman" panose="02020603050405020304" pitchFamily="18" charset="0"/>
                <a:cs typeface="Times New Roman" panose="02020603050405020304" pitchFamily="18" charset="0"/>
              </a:rPr>
              <a:t>REGISTER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FORM</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FOR </a:t>
            </a:r>
            <a:r>
              <a:rPr lang="en-US" b="1" dirty="0" smtClean="0">
                <a:latin typeface="Times New Roman" panose="02020603050405020304" pitchFamily="18" charset="0"/>
                <a:cs typeface="Times New Roman" panose="02020603050405020304" pitchFamily="18" charset="0"/>
              </a:rPr>
              <a:t>USERS</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cap="none" dirty="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   New users can register here. User give their name, email-id and password for the registration. Email-id, password are generated for new individual user to further login process. Only registered users can purchase the products</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a:t>
            </a:r>
          </a:p>
          <a:p>
            <a:pPr marL="0" indent="0">
              <a:buNone/>
            </a:pPr>
            <a:endParaRPr lang="en-IN" b="1" dirty="0">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extLst>
              <a:ext uri="{28A0092B-C50C-407E-A947-70E740481C1C}">
                <a14:useLocalDpi xmlns:a14="http://schemas.microsoft.com/office/drawing/2010/main" val="0"/>
              </a:ext>
            </a:extLst>
          </a:blip>
          <a:srcRect t="9754" b="6010"/>
          <a:stretch/>
        </p:blipFill>
        <p:spPr bwMode="auto">
          <a:xfrm>
            <a:off x="887413" y="2959583"/>
            <a:ext cx="5062813" cy="271462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t="10049" b="6010"/>
          <a:stretch/>
        </p:blipFill>
        <p:spPr bwMode="auto">
          <a:xfrm>
            <a:off x="5844209" y="2959583"/>
            <a:ext cx="5406404" cy="2714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1090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87270" y="816587"/>
            <a:ext cx="10363826" cy="4484283"/>
          </a:xfrm>
        </p:spPr>
        <p:txBody>
          <a:bodyPr/>
          <a:lstStyle/>
          <a:p>
            <a:pPr marL="0" indent="0">
              <a:buNone/>
            </a:pPr>
            <a:r>
              <a:rPr lang="en-IN" b="1" dirty="0" err="1" smtClean="0">
                <a:latin typeface="Times New Roman" panose="02020603050405020304" pitchFamily="18" charset="0"/>
                <a:cs typeface="Times New Roman" panose="02020603050405020304" pitchFamily="18" charset="0"/>
              </a:rPr>
              <a:t>Otp</a:t>
            </a:r>
            <a:r>
              <a:rPr lang="en-IN" b="1" dirty="0" smtClean="0">
                <a:latin typeface="Times New Roman" panose="02020603050405020304" pitchFamily="18" charset="0"/>
                <a:cs typeface="Times New Roman" panose="02020603050405020304" pitchFamily="18" charset="0"/>
              </a:rPr>
              <a:t> verification</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cap="none" dirty="0" smtClean="0">
                <a:latin typeface="Times New Roman" panose="02020603050405020304" pitchFamily="18" charset="0"/>
                <a:cs typeface="Times New Roman" panose="02020603050405020304" pitchFamily="18" charset="0"/>
              </a:rPr>
              <a:t>This system  check the valid customer by OTP  verification and intimated via notification through their mobile.</a:t>
            </a:r>
          </a:p>
          <a:p>
            <a:pPr marL="0" indent="0">
              <a:buNone/>
            </a:pPr>
            <a:endParaRPr lang="en-IN" sz="1800" b="1"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t="9458" r="1119" b="5714"/>
          <a:stretch/>
        </p:blipFill>
        <p:spPr bwMode="auto">
          <a:xfrm>
            <a:off x="1490922" y="2419972"/>
            <a:ext cx="5709409" cy="2733675"/>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644957" y="1817922"/>
            <a:ext cx="2733040" cy="4384095"/>
          </a:xfrm>
          <a:prstGeom prst="rect">
            <a:avLst/>
          </a:prstGeom>
        </p:spPr>
      </p:pic>
    </p:spTree>
    <p:extLst>
      <p:ext uri="{BB962C8B-B14F-4D97-AF65-F5344CB8AC3E}">
        <p14:creationId xmlns:p14="http://schemas.microsoft.com/office/powerpoint/2010/main" val="113139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94505" y="869596"/>
            <a:ext cx="10363826" cy="5372178"/>
          </a:xfrm>
        </p:spPr>
        <p:txBody>
          <a:bodyPr/>
          <a:lstStyle/>
          <a:p>
            <a:pPr marL="0" indent="0">
              <a:buNone/>
            </a:pPr>
            <a:r>
              <a:rPr lang="en-IN" dirty="0" smtClean="0">
                <a:latin typeface="Times New Roman" panose="02020603050405020304" pitchFamily="18" charset="0"/>
                <a:cs typeface="Times New Roman" panose="02020603050405020304" pitchFamily="18" charset="0"/>
              </a:rPr>
              <a:t>After registration</a:t>
            </a: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 Users can navigate to the login page after registration.</a:t>
            </a:r>
            <a:endParaRPr lang="en-IN" cap="none" dirty="0">
              <a:latin typeface="Times New Roman" panose="02020603050405020304" pitchFamily="18" charset="0"/>
              <a:cs typeface="Times New Roman" panose="02020603050405020304" pitchFamily="18" charset="0"/>
            </a:endParaRPr>
          </a:p>
          <a:p>
            <a:pPr marL="0" indent="0">
              <a:buNone/>
            </a:pPr>
            <a:endParaRPr lang="en-IN" sz="1800" cap="none" dirty="0" smtClean="0">
              <a:latin typeface="Times New Roman" panose="02020603050405020304" pitchFamily="18" charset="0"/>
              <a:cs typeface="Times New Roman" panose="02020603050405020304" pitchFamily="18" charset="0"/>
            </a:endParaRPr>
          </a:p>
          <a:p>
            <a:pPr marL="0" indent="0">
              <a:buNone/>
            </a:pPr>
            <a:endParaRPr lang="en-IN" sz="1800" cap="none"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l="903" t="10214" r="1791" b="7016"/>
          <a:stretch/>
        </p:blipFill>
        <p:spPr bwMode="auto">
          <a:xfrm>
            <a:off x="2252869" y="2213115"/>
            <a:ext cx="6824870" cy="35648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0965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301</TotalTime>
  <Words>491</Words>
  <Application>Microsoft Office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Tw Cen MT</vt:lpstr>
      <vt:lpstr>Wingdings</vt:lpstr>
      <vt:lpstr>Droplet</vt:lpstr>
      <vt:lpstr>WEB APPLICATION FOR   E-RATION ORDERING  SYSTEM</vt:lpstr>
      <vt:lpstr>MODULES</vt:lpstr>
      <vt:lpstr>OVERALL DFD</vt:lpstr>
      <vt:lpstr>MODULE DISCRIPTION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26</cp:revision>
  <dcterms:created xsi:type="dcterms:W3CDTF">2023-10-25T14:53:48Z</dcterms:created>
  <dcterms:modified xsi:type="dcterms:W3CDTF">2023-10-26T16:14:31Z</dcterms:modified>
</cp:coreProperties>
</file>